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35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43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55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71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4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16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8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5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6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4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04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6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5FF59-2976-4F1F-8451-7BD9506DE0EC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CC16C-E3F4-4577-9143-E46CD9F1A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72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3437" y="79130"/>
            <a:ext cx="8194429" cy="48540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народному голосованию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5" y="620786"/>
            <a:ext cx="4832145" cy="55870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9132" y="480891"/>
            <a:ext cx="905607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77" y="620785"/>
            <a:ext cx="5450721" cy="57548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87736" y="556392"/>
            <a:ext cx="905607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73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3437" y="79130"/>
            <a:ext cx="8194429" cy="48540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народному голосованию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11" y="594335"/>
            <a:ext cx="5152848" cy="588196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440679"/>
            <a:ext cx="905607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32" y="594334"/>
            <a:ext cx="5152847" cy="614202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698250" y="440679"/>
            <a:ext cx="905607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826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</Words>
  <Application>Microsoft Office PowerPoint</Application>
  <PresentationFormat>Произвольный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Инструкция по народному голосованию</vt:lpstr>
      <vt:lpstr>Инструкция по народному голосованию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по народному голосованию</dc:title>
  <dc:creator>Вовк Андрей Дмитриевич</dc:creator>
  <cp:lastModifiedBy>Юдина Наталья Ивановна</cp:lastModifiedBy>
  <cp:revision>4</cp:revision>
  <dcterms:created xsi:type="dcterms:W3CDTF">2026-09-10T06:15:12Z</dcterms:created>
  <dcterms:modified xsi:type="dcterms:W3CDTF">2026-09-10T06:48:38Z</dcterms:modified>
</cp:coreProperties>
</file>